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 id="294" r:id="rId23"/>
    <p:sldId id="295" r:id="rId24"/>
    <p:sldId id="296" r:id="rId25"/>
    <p:sldId id="297"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35" d="100"/>
          <a:sy n="135" d="100"/>
        </p:scale>
        <p:origin x="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Follow Up</a:t>
            </a:r>
          </a:p>
        </p:txBody>
      </p:sp>
    </p:spTree>
    <p:extLst>
      <p:ext uri="{BB962C8B-B14F-4D97-AF65-F5344CB8AC3E}">
        <p14:creationId xmlns:p14="http://schemas.microsoft.com/office/powerpoint/2010/main" val="26263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vs. Static class</a:t>
            </a:r>
          </a:p>
        </p:txBody>
      </p:sp>
      <p:sp>
        <p:nvSpPr>
          <p:cNvPr id="3" name="Text Placeholder 2"/>
          <p:cNvSpPr>
            <a:spLocks noGrp="1"/>
          </p:cNvSpPr>
          <p:nvPr>
            <p:ph type="body" sz="quarter" idx="10"/>
          </p:nvPr>
        </p:nvSpPr>
        <p:spPr>
          <a:xfrm>
            <a:off x="381000" y="1047750"/>
            <a:ext cx="8382000" cy="610929"/>
          </a:xfrm>
        </p:spPr>
        <p:txBody>
          <a:bodyPr/>
          <a:lstStyle/>
          <a:p>
            <a:pPr marL="0" indent="0">
              <a:buNone/>
            </a:pPr>
            <a:r>
              <a:rPr lang="en-US" dirty="0"/>
              <a:t>Static class cannot implement interface</a:t>
            </a:r>
          </a:p>
        </p:txBody>
      </p:sp>
      <p:pic>
        <p:nvPicPr>
          <p:cNvPr id="5" name="Picture 4"/>
          <p:cNvPicPr>
            <a:picLocks noChangeAspect="1"/>
          </p:cNvPicPr>
          <p:nvPr/>
        </p:nvPicPr>
        <p:blipFill>
          <a:blip r:embed="rId2"/>
          <a:stretch>
            <a:fillRect/>
          </a:stretch>
        </p:blipFill>
        <p:spPr>
          <a:xfrm>
            <a:off x="514350" y="1761073"/>
            <a:ext cx="8115300" cy="2438400"/>
          </a:xfrm>
          <a:prstGeom prst="rect">
            <a:avLst/>
          </a:prstGeom>
        </p:spPr>
      </p:pic>
    </p:spTree>
    <p:extLst>
      <p:ext uri="{BB962C8B-B14F-4D97-AF65-F5344CB8AC3E}">
        <p14:creationId xmlns:p14="http://schemas.microsoft.com/office/powerpoint/2010/main" val="16252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Factory (aka Kit)  </a:t>
            </a:r>
          </a:p>
        </p:txBody>
      </p:sp>
      <p:pic>
        <p:nvPicPr>
          <p:cNvPr id="7" name="Picture 6"/>
          <p:cNvPicPr>
            <a:picLocks noChangeAspect="1"/>
          </p:cNvPicPr>
          <p:nvPr/>
        </p:nvPicPr>
        <p:blipFill>
          <a:blip r:embed="rId2"/>
          <a:stretch>
            <a:fillRect/>
          </a:stretch>
        </p:blipFill>
        <p:spPr>
          <a:xfrm>
            <a:off x="1722475" y="1191889"/>
            <a:ext cx="5412301" cy="3242774"/>
          </a:xfrm>
          <a:prstGeom prst="rect">
            <a:avLst/>
          </a:prstGeom>
        </p:spPr>
      </p:pic>
      <p:sp>
        <p:nvSpPr>
          <p:cNvPr id="8" name="TextBox 7"/>
          <p:cNvSpPr txBox="1"/>
          <p:nvPr/>
        </p:nvSpPr>
        <p:spPr>
          <a:xfrm>
            <a:off x="219740" y="945356"/>
            <a:ext cx="7396577" cy="646331"/>
          </a:xfrm>
          <a:prstGeom prst="rect">
            <a:avLst/>
          </a:prstGeom>
          <a:noFill/>
        </p:spPr>
        <p:txBody>
          <a:bodyPr wrap="none" rtlCol="0">
            <a:spAutoFit/>
          </a:bodyPr>
          <a:lstStyle/>
          <a:p>
            <a:r>
              <a:rPr lang="en-US" dirty="0"/>
              <a:t>The factory creates concrete objects, </a:t>
            </a:r>
          </a:p>
          <a:p>
            <a:r>
              <a:rPr lang="en-US" dirty="0"/>
              <a:t>but client is not aware of concrete type because it “sees” interface type</a:t>
            </a:r>
          </a:p>
        </p:txBody>
      </p:sp>
    </p:spTree>
    <p:extLst>
      <p:ext uri="{BB962C8B-B14F-4D97-AF65-F5344CB8AC3E}">
        <p14:creationId xmlns:p14="http://schemas.microsoft.com/office/powerpoint/2010/main" val="2056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My version of exercise solution</a:t>
            </a:r>
            <a:br>
              <a:rPr lang="en-US" dirty="0"/>
            </a:br>
            <a:r>
              <a:rPr lang="en-US" dirty="0"/>
              <a:t>Refer to </a:t>
            </a:r>
            <a:r>
              <a:rPr lang="en-US" dirty="0" err="1"/>
              <a:t>Exercise_Answers</a:t>
            </a:r>
            <a:r>
              <a:rPr lang="en-US" dirty="0"/>
              <a:t> project</a:t>
            </a:r>
          </a:p>
        </p:txBody>
      </p:sp>
    </p:spTree>
    <p:extLst>
      <p:ext uri="{BB962C8B-B14F-4D97-AF65-F5344CB8AC3E}">
        <p14:creationId xmlns:p14="http://schemas.microsoft.com/office/powerpoint/2010/main" val="7280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470</Words>
  <Application>Microsoft Office PowerPoint</Application>
  <PresentationFormat>On-screen Show (16:9)</PresentationFormat>
  <Paragraphs>71</Paragraphs>
  <Slides>25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lpstr>Follow Up</vt:lpstr>
      <vt:lpstr>Singleton vs. Static class</vt:lpstr>
      <vt:lpstr>Abstract Factory (aka Kit)  </vt:lpstr>
      <vt:lpstr>My version of exercise solution Refer to Exercise_Answers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203</cp:revision>
  <dcterms:created xsi:type="dcterms:W3CDTF">2016-09-22T13:57:31Z</dcterms:created>
  <dcterms:modified xsi:type="dcterms:W3CDTF">2017-02-03T15:07:45Z</dcterms:modified>
</cp:coreProperties>
</file>